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4A3E2-2488-4E3A-A9B4-CECED3EEF46C}" v="74" dt="2025-05-28T14:41:23.055"/>
    <p1510:client id="{A140EDEF-332B-46C7-916A-5F0180CA33AF}" v="5" dt="2025-05-28T06:05:40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0" y="58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A140EDEF-332B-46C7-916A-5F0180CA33AF}"/>
    <pc:docChg chg="undo custSel modSld">
      <pc:chgData name="Warren Feltmate" userId="06ccb0c333b4239d" providerId="LiveId" clId="{A140EDEF-332B-46C7-916A-5F0180CA33AF}" dt="2025-05-28T06:05:56.367" v="127"/>
      <pc:docMkLst>
        <pc:docMk/>
      </pc:docMkLst>
      <pc:sldChg chg="addSp delSp modSp mod">
        <pc:chgData name="Warren Feltmate" userId="06ccb0c333b4239d" providerId="LiveId" clId="{A140EDEF-332B-46C7-916A-5F0180CA33AF}" dt="2025-05-28T06:05:56.367" v="127"/>
        <pc:sldMkLst>
          <pc:docMk/>
          <pc:sldMk cId="3763094630" sldId="260"/>
        </pc:sldMkLst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7" creationId="{55B39811-B9CB-DF34-4DEC-4C382DBDAF51}"/>
          </ac:spMkLst>
        </pc:spChg>
        <pc:spChg chg="add mod ord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19" creationId="{2AD63EFA-5D04-34AE-1BD2-C1A1C1E86367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5" creationId="{0CD271A3-D40E-598C-81AD-BA60D7C0DE3B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7" creationId="{A63AEDC5-499A-6D0D-878E-0441530341C4}"/>
          </ac:spMkLst>
        </pc:spChg>
        <pc:spChg chg="mod topLvl">
          <ac:chgData name="Warren Feltmate" userId="06ccb0c333b4239d" providerId="LiveId" clId="{A140EDEF-332B-46C7-916A-5F0180CA33AF}" dt="2025-05-28T06:05:56.367" v="127"/>
          <ac:spMkLst>
            <pc:docMk/>
            <pc:sldMk cId="3763094630" sldId="260"/>
            <ac:spMk id="28" creationId="{F2D16CF7-E3F6-0F79-47D1-C9C4673857D0}"/>
          </ac:spMkLst>
        </pc:spChg>
        <pc:grpChg chg="add mod">
          <ac:chgData name="Warren Feltmate" userId="06ccb0c333b4239d" providerId="LiveId" clId="{A140EDEF-332B-46C7-916A-5F0180CA33AF}" dt="2025-05-28T06:05:56.367" v="127"/>
          <ac:grpSpMkLst>
            <pc:docMk/>
            <pc:sldMk cId="3763094630" sldId="260"/>
            <ac:grpSpMk id="26" creationId="{CBAB3CE6-1189-FB0C-21AD-84015B9AFD17}"/>
          </ac:grpSpMkLst>
        </pc:grpChg>
        <pc:grpChg chg="mod modVis">
          <ac:chgData name="Warren Feltmate" userId="06ccb0c333b4239d" providerId="LiveId" clId="{A140EDEF-332B-46C7-916A-5F0180CA33AF}" dt="2025-05-28T05:58:10.400" v="1" actId="14429"/>
          <ac:grpSpMkLst>
            <pc:docMk/>
            <pc:sldMk cId="3763094630" sldId="260"/>
            <ac:grpSpMk id="36" creationId="{51660746-9593-47AE-9E48-C653B4DAB7EF}"/>
          </ac:grpSpMkLst>
        </pc:grpChg>
        <pc:grpChg chg="mod modVis">
          <ac:chgData name="Warren Feltmate" userId="06ccb0c333b4239d" providerId="LiveId" clId="{A140EDEF-332B-46C7-916A-5F0180CA33AF}" dt="2025-05-28T05:58:12.010" v="3" actId="14430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A140EDEF-332B-46C7-916A-5F0180CA33AF}" dt="2025-05-28T05:58:09.060" v="0" actId="14429"/>
          <ac:grpSpMkLst>
            <pc:docMk/>
            <pc:sldMk cId="3763094630" sldId="260"/>
            <ac:grpSpMk id="39" creationId="{A59FD72C-E933-9D43-0D78-947C532B393D}"/>
          </ac:grpSpMkLst>
        </pc:grpChg>
        <pc:grpChg chg="del">
          <ac:chgData name="Warren Feltmate" userId="06ccb0c333b4239d" providerId="LiveId" clId="{A140EDEF-332B-46C7-916A-5F0180CA33AF}" dt="2025-05-28T06:05:06.965" v="121" actId="165"/>
          <ac:grpSpMkLst>
            <pc:docMk/>
            <pc:sldMk cId="3763094630" sldId="260"/>
            <ac:grpSpMk id="55" creationId="{12F6E577-D805-4A27-2657-2F326220616B}"/>
          </ac:grpSpMkLst>
        </pc:grpChg>
        <pc:picChg chg="mod topLvl">
          <ac:chgData name="Warren Feltmate" userId="06ccb0c333b4239d" providerId="LiveId" clId="{A140EDEF-332B-46C7-916A-5F0180CA33AF}" dt="2025-05-28T06:05:56.367" v="127"/>
          <ac:picMkLst>
            <pc:docMk/>
            <pc:sldMk cId="3763094630" sldId="260"/>
            <ac:picMk id="24" creationId="{BDD3E3C5-8C9A-D356-A717-5C4F12CD68A8}"/>
          </ac:picMkLst>
        </pc:picChg>
        <pc:picChg chg="mod topLvl modVis">
          <ac:chgData name="Warren Feltmate" userId="06ccb0c333b4239d" providerId="LiveId" clId="{A140EDEF-332B-46C7-916A-5F0180CA33AF}" dt="2025-05-28T06:05:56.367" v="127"/>
          <ac:picMkLst>
            <pc:docMk/>
            <pc:sldMk cId="3763094630" sldId="260"/>
            <ac:picMk id="43" creationId="{495F5195-A9DF-2EA5-7F87-28868B4BA00E}"/>
          </ac:picMkLst>
        </pc:picChg>
        <pc:picChg chg="del mod modVis">
          <ac:chgData name="Warren Feltmate" userId="06ccb0c333b4239d" providerId="LiveId" clId="{A140EDEF-332B-46C7-916A-5F0180CA33AF}" dt="2025-05-28T05:59:13.281" v="18" actId="478"/>
          <ac:picMkLst>
            <pc:docMk/>
            <pc:sldMk cId="3763094630" sldId="260"/>
            <ac:picMk id="51" creationId="{7D8250C6-5C31-F68A-7DEF-190280EE045B}"/>
          </ac:picMkLst>
        </pc:picChg>
      </pc:sldChg>
    </pc:docChg>
  </pc:docChgLst>
  <pc:docChgLst>
    <pc:chgData name="Warren Feltmate" userId="06ccb0c333b4239d" providerId="LiveId" clId="{5495BD84-625D-40F0-A094-D56C593A2DD1}"/>
    <pc:docChg chg="undo custSel addSld delSld modSld modMainMaster">
      <pc:chgData name="Warren Feltmate" userId="06ccb0c333b4239d" providerId="LiveId" clId="{5495BD84-625D-40F0-A094-D56C593A2DD1}" dt="2025-04-21T06:48:17.100" v="238" actId="20577"/>
      <pc:docMkLst>
        <pc:docMk/>
      </pc:docMkLst>
      <pc:sldChg chg="addSp delSp modSp del mod">
        <pc:chgData name="Warren Feltmate" userId="06ccb0c333b4239d" providerId="LiveId" clId="{5495BD84-625D-40F0-A094-D56C593A2DD1}" dt="2025-04-18T09:56:56.103" v="184" actId="47"/>
        <pc:sldMkLst>
          <pc:docMk/>
          <pc:sldMk cId="4150008126" sldId="256"/>
        </pc:sldMkLst>
      </pc:sldChg>
      <pc:sldChg chg="addSp delSp modSp del mod">
        <pc:chgData name="Warren Feltmate" userId="06ccb0c333b4239d" providerId="LiveId" clId="{5495BD84-625D-40F0-A094-D56C593A2DD1}" dt="2025-04-18T09:55:57.784" v="165" actId="47"/>
        <pc:sldMkLst>
          <pc:docMk/>
          <pc:sldMk cId="3945577863" sldId="257"/>
        </pc:sldMkLst>
      </pc:sldChg>
      <pc:sldChg chg="modSp del mod">
        <pc:chgData name="Warren Feltmate" userId="06ccb0c333b4239d" providerId="LiveId" clId="{5495BD84-625D-40F0-A094-D56C593A2DD1}" dt="2025-04-18T09:55:59.189" v="166" actId="47"/>
        <pc:sldMkLst>
          <pc:docMk/>
          <pc:sldMk cId="1935106480" sldId="258"/>
        </pc:sldMkLst>
      </pc:sldChg>
      <pc:sldChg chg="addSp modSp add del mod">
        <pc:chgData name="Warren Feltmate" userId="06ccb0c333b4239d" providerId="LiveId" clId="{5495BD84-625D-40F0-A094-D56C593A2DD1}" dt="2025-04-18T09:56:56.103" v="184" actId="47"/>
        <pc:sldMkLst>
          <pc:docMk/>
          <pc:sldMk cId="1103339928" sldId="259"/>
        </pc:sldMkLst>
      </pc:sldChg>
      <pc:sldChg chg="addSp delSp modSp add mod">
        <pc:chgData name="Warren Feltmate" userId="06ccb0c333b4239d" providerId="LiveId" clId="{5495BD84-625D-40F0-A094-D56C593A2DD1}" dt="2025-04-21T06:48:17.100" v="238" actId="20577"/>
        <pc:sldMkLst>
          <pc:docMk/>
          <pc:sldMk cId="3763094630" sldId="260"/>
        </pc:sldMkLst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5" creationId="{0CD271A3-D40E-598C-81AD-BA60D7C0DE3B}"/>
          </ac:spMkLst>
        </pc:spChg>
        <pc:spChg chg="mod">
          <ac:chgData name="Warren Feltmate" userId="06ccb0c333b4239d" providerId="LiveId" clId="{5495BD84-625D-40F0-A094-D56C593A2DD1}" dt="2025-04-21T06:48:17.100" v="238" actId="20577"/>
          <ac:spMkLst>
            <pc:docMk/>
            <pc:sldMk cId="3763094630" sldId="260"/>
            <ac:spMk id="27" creationId="{A63AEDC5-499A-6D0D-878E-0441530341C4}"/>
          </ac:spMkLst>
        </pc:spChg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8" creationId="{F2D16CF7-E3F6-0F79-47D1-C9C4673857D0}"/>
          </ac:spMkLst>
        </pc:spChg>
        <pc:picChg chg="mod">
          <ac:chgData name="Warren Feltmate" userId="06ccb0c333b4239d" providerId="LiveId" clId="{5495BD84-625D-40F0-A094-D56C593A2DD1}" dt="2025-04-18T11:05:32.173" v="223" actId="14826"/>
          <ac:picMkLst>
            <pc:docMk/>
            <pc:sldMk cId="3763094630" sldId="260"/>
            <ac:picMk id="3" creationId="{44731953-D58F-CD5D-4B2D-B444A89C593D}"/>
          </ac:picMkLst>
        </pc:picChg>
        <pc:picChg chg="mod">
          <ac:chgData name="Warren Feltmate" userId="06ccb0c333b4239d" providerId="LiveId" clId="{5495BD84-625D-40F0-A094-D56C593A2DD1}" dt="2025-04-18T11:04:00.723" v="222" actId="14826"/>
          <ac:picMkLst>
            <pc:docMk/>
            <pc:sldMk cId="3763094630" sldId="260"/>
            <ac:picMk id="13" creationId="{FAA19BDB-C3AE-35D2-B1B0-0801C873464C}"/>
          </ac:picMkLst>
        </pc:picChg>
        <pc:picChg chg="mod">
          <ac:chgData name="Warren Feltmate" userId="06ccb0c333b4239d" providerId="LiveId" clId="{5495BD84-625D-40F0-A094-D56C593A2DD1}" dt="2025-04-18T11:14:33.553" v="234" actId="14826"/>
          <ac:picMkLst>
            <pc:docMk/>
            <pc:sldMk cId="3763094630" sldId="260"/>
            <ac:picMk id="24" creationId="{BDD3E3C5-8C9A-D356-A717-5C4F12CD68A8}"/>
          </ac:picMkLst>
        </pc:picChg>
      </pc:sldChg>
      <pc:sldChg chg="addSp delSp modSp add mod">
        <pc:chgData name="Warren Feltmate" userId="06ccb0c333b4239d" providerId="LiveId" clId="{5495BD84-625D-40F0-A094-D56C593A2DD1}" dt="2025-04-18T11:14:39.021" v="235" actId="14826"/>
        <pc:sldMkLst>
          <pc:docMk/>
          <pc:sldMk cId="2059470194" sldId="261"/>
        </pc:sldMkLst>
      </pc:sldChg>
      <pc:sldChg chg="addSp delSp modSp add del mod">
        <pc:chgData name="Warren Feltmate" userId="06ccb0c333b4239d" providerId="LiveId" clId="{5495BD84-625D-40F0-A094-D56C593A2DD1}" dt="2025-04-18T10:28:03.079" v="213" actId="47"/>
        <pc:sldMkLst>
          <pc:docMk/>
          <pc:sldMk cId="527668383" sldId="262"/>
        </pc:sldMkLst>
      </pc:sldChg>
      <pc:sldChg chg="modSp add mod">
        <pc:chgData name="Warren Feltmate" userId="06ccb0c333b4239d" providerId="LiveId" clId="{5495BD84-625D-40F0-A094-D56C593A2DD1}" dt="2025-04-18T11:14:42.788" v="236" actId="14826"/>
        <pc:sldMkLst>
          <pc:docMk/>
          <pc:sldMk cId="1141289573" sldId="263"/>
        </pc:sldMkLst>
      </pc:sldChg>
      <pc:sldMasterChg chg="modSp modSldLayout">
        <pc:chgData name="Warren Feltmate" userId="06ccb0c333b4239d" providerId="LiveId" clId="{5495BD84-625D-40F0-A094-D56C593A2DD1}" dt="2025-04-18T10:00:43.887" v="198"/>
        <pc:sldMasterMkLst>
          <pc:docMk/>
          <pc:sldMasterMk cId="1683520988" sldId="2147483672"/>
        </pc:sldMasterMkLst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16690220" sldId="2147483673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917736011" sldId="2147483675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784497624" sldId="2147483676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4031617" sldId="2147483677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1622329573" sldId="2147483680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141527084" sldId="2147483681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36299227" sldId="2147483683"/>
          </pc:sldLayoutMkLst>
        </pc:sldLayoutChg>
      </pc:sldMasterChg>
    </pc:docChg>
  </pc:docChgLst>
  <pc:docChgLst>
    <pc:chgData name="Warren Feltmate" userId="06ccb0c333b4239d" providerId="LiveId" clId="{7A14A3E2-2488-4E3A-A9B4-CECED3EEF46C}"/>
    <pc:docChg chg="undo custSel delSld modSld">
      <pc:chgData name="Warren Feltmate" userId="06ccb0c333b4239d" providerId="LiveId" clId="{7A14A3E2-2488-4E3A-A9B4-CECED3EEF46C}" dt="2025-05-28T14:41:23.055" v="702" actId="962"/>
      <pc:docMkLst>
        <pc:docMk/>
      </pc:docMkLst>
      <pc:sldChg chg="addSp delSp modSp mod">
        <pc:chgData name="Warren Feltmate" userId="06ccb0c333b4239d" providerId="LiveId" clId="{7A14A3E2-2488-4E3A-A9B4-CECED3EEF46C}" dt="2025-05-28T14:41:23.055" v="702" actId="962"/>
        <pc:sldMkLst>
          <pc:docMk/>
          <pc:sldMk cId="3763094630" sldId="260"/>
        </pc:sldMkLst>
        <pc:spChg chg="add 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7" creationId="{55B39811-B9CB-DF34-4DEC-4C382DBDAF51}"/>
          </ac:spMkLst>
        </pc:spChg>
        <pc:spChg chg="add del mod">
          <ac:chgData name="Warren Feltmate" userId="06ccb0c333b4239d" providerId="LiveId" clId="{7A14A3E2-2488-4E3A-A9B4-CECED3EEF46C}" dt="2025-05-27T15:01:09.406" v="51" actId="478"/>
          <ac:spMkLst>
            <pc:docMk/>
            <pc:sldMk cId="3763094630" sldId="260"/>
            <ac:spMk id="8" creationId="{6B3B61C2-E3F3-1276-C48A-F6A493CFFEFF}"/>
          </ac:spMkLst>
        </pc:spChg>
        <pc:spChg chg="add mod ord modVis">
          <ac:chgData name="Warren Feltmate" userId="06ccb0c333b4239d" providerId="LiveId" clId="{7A14A3E2-2488-4E3A-A9B4-CECED3EEF46C}" dt="2025-05-27T19:20:00.943" v="527" actId="14429"/>
          <ac:spMkLst>
            <pc:docMk/>
            <pc:sldMk cId="3763094630" sldId="260"/>
            <ac:spMk id="9" creationId="{4C83C089-95DA-DFEA-55AF-FBBAFFAED993}"/>
          </ac:spMkLst>
        </pc:spChg>
        <pc:spChg chg="add mod ord modVis">
          <ac:chgData name="Warren Feltmate" userId="06ccb0c333b4239d" providerId="LiveId" clId="{7A14A3E2-2488-4E3A-A9B4-CECED3EEF46C}" dt="2025-05-27T19:18:27.662" v="440" actId="14429"/>
          <ac:spMkLst>
            <pc:docMk/>
            <pc:sldMk cId="3763094630" sldId="260"/>
            <ac:spMk id="10" creationId="{211F859C-7F32-CB65-559D-DE0176421975}"/>
          </ac:spMkLst>
        </pc:spChg>
        <pc:spChg chg="add mod ord modVis">
          <ac:chgData name="Warren Feltmate" userId="06ccb0c333b4239d" providerId="LiveId" clId="{7A14A3E2-2488-4E3A-A9B4-CECED3EEF46C}" dt="2025-05-27T19:18:33.739" v="446" actId="14429"/>
          <ac:spMkLst>
            <pc:docMk/>
            <pc:sldMk cId="3763094630" sldId="260"/>
            <ac:spMk id="11" creationId="{56B8B5AB-8C37-FF74-1263-018DD975BBB8}"/>
          </ac:spMkLst>
        </pc:spChg>
        <pc:spChg chg="add mod ord modVis">
          <ac:chgData name="Warren Feltmate" userId="06ccb0c333b4239d" providerId="LiveId" clId="{7A14A3E2-2488-4E3A-A9B4-CECED3EEF46C}" dt="2025-05-27T19:18:34.121" v="447" actId="14429"/>
          <ac:spMkLst>
            <pc:docMk/>
            <pc:sldMk cId="3763094630" sldId="260"/>
            <ac:spMk id="12" creationId="{EE914B36-BE47-FF80-C5DB-FD28F4559B54}"/>
          </ac:spMkLst>
        </pc:spChg>
        <pc:spChg chg="add mod ord modVis">
          <ac:chgData name="Warren Feltmate" userId="06ccb0c333b4239d" providerId="LiveId" clId="{7A14A3E2-2488-4E3A-A9B4-CECED3EEF46C}" dt="2025-05-27T19:18:33.295" v="445" actId="14429"/>
          <ac:spMkLst>
            <pc:docMk/>
            <pc:sldMk cId="3763094630" sldId="260"/>
            <ac:spMk id="14" creationId="{BF7D91BA-BCC2-29A3-F56E-E91B7D275475}"/>
          </ac:spMkLst>
        </pc:spChg>
        <pc:spChg chg="add mod ord modVis">
          <ac:chgData name="Warren Feltmate" userId="06ccb0c333b4239d" providerId="LiveId" clId="{7A14A3E2-2488-4E3A-A9B4-CECED3EEF46C}" dt="2025-05-27T19:18:32.882" v="444" actId="14429"/>
          <ac:spMkLst>
            <pc:docMk/>
            <pc:sldMk cId="3763094630" sldId="260"/>
            <ac:spMk id="15" creationId="{FF0D2DE1-AE0C-6247-940B-3A1D5E927943}"/>
          </ac:spMkLst>
        </pc:spChg>
        <pc:spChg chg="add mod ord modVis">
          <ac:chgData name="Warren Feltmate" userId="06ccb0c333b4239d" providerId="LiveId" clId="{7A14A3E2-2488-4E3A-A9B4-CECED3EEF46C}" dt="2025-05-27T19:18:32.497" v="443" actId="14429"/>
          <ac:spMkLst>
            <pc:docMk/>
            <pc:sldMk cId="3763094630" sldId="260"/>
            <ac:spMk id="16" creationId="{7F380E75-1A15-B5E6-A0E5-54C6C91104CA}"/>
          </ac:spMkLst>
        </pc:spChg>
        <pc:spChg chg="add mod ord modVis">
          <ac:chgData name="Warren Feltmate" userId="06ccb0c333b4239d" providerId="LiveId" clId="{7A14A3E2-2488-4E3A-A9B4-CECED3EEF46C}" dt="2025-05-27T19:18:27.206" v="439" actId="14429"/>
          <ac:spMkLst>
            <pc:docMk/>
            <pc:sldMk cId="3763094630" sldId="260"/>
            <ac:spMk id="17" creationId="{229CADBC-8514-04FB-69AE-13BBEDD244CA}"/>
          </ac:spMkLst>
        </pc:spChg>
        <pc:spChg chg="add mod ord modVis">
          <ac:chgData name="Warren Feltmate" userId="06ccb0c333b4239d" providerId="LiveId" clId="{7A14A3E2-2488-4E3A-A9B4-CECED3EEF46C}" dt="2025-05-27T19:18:24.471" v="438" actId="14429"/>
          <ac:spMkLst>
            <pc:docMk/>
            <pc:sldMk cId="3763094630" sldId="260"/>
            <ac:spMk id="18" creationId="{ECF988B6-265B-3D99-9F97-0FEADB7C1644}"/>
          </ac:spMkLst>
        </pc:spChg>
        <pc:spChg chg="add mod">
          <ac:chgData name="Warren Feltmate" userId="06ccb0c333b4239d" providerId="LiveId" clId="{7A14A3E2-2488-4E3A-A9B4-CECED3EEF46C}" dt="2025-05-27T15:12:56.383" v="155" actId="571"/>
          <ac:spMkLst>
            <pc:docMk/>
            <pc:sldMk cId="3763094630" sldId="260"/>
            <ac:spMk id="19" creationId="{FAF3FF28-7A26-41BF-BA05-DC78AC46CC4B}"/>
          </ac:spMkLst>
        </pc:spChg>
        <pc:spChg chg="add mod ord modVis">
          <ac:chgData name="Warren Feltmate" userId="06ccb0c333b4239d" providerId="LiveId" clId="{7A14A3E2-2488-4E3A-A9B4-CECED3EEF46C}" dt="2025-05-27T19:19:59.542" v="525" actId="14429"/>
          <ac:spMkLst>
            <pc:docMk/>
            <pc:sldMk cId="3763094630" sldId="260"/>
            <ac:spMk id="20" creationId="{3293CF0D-287A-9F11-5452-27264AC5F678}"/>
          </ac:spMkLst>
        </pc:spChg>
        <pc:spChg chg="add mod ord modVis">
          <ac:chgData name="Warren Feltmate" userId="06ccb0c333b4239d" providerId="LiveId" clId="{7A14A3E2-2488-4E3A-A9B4-CECED3EEF46C}" dt="2025-05-27T19:18:34.523" v="448" actId="14429"/>
          <ac:spMkLst>
            <pc:docMk/>
            <pc:sldMk cId="3763094630" sldId="260"/>
            <ac:spMk id="21" creationId="{35F08449-D8E4-BF66-EE24-1DB40E4EF3AA}"/>
          </ac:spMkLst>
        </pc:spChg>
        <pc:spChg chg="add mod ord modVis">
          <ac:chgData name="Warren Feltmate" userId="06ccb0c333b4239d" providerId="LiveId" clId="{7A14A3E2-2488-4E3A-A9B4-CECED3EEF46C}" dt="2025-05-27T19:18:34.967" v="449" actId="14429"/>
          <ac:spMkLst>
            <pc:docMk/>
            <pc:sldMk cId="3763094630" sldId="260"/>
            <ac:spMk id="22" creationId="{11E94AD0-E38A-A7DA-E614-3827C37A1968}"/>
          </ac:spMkLst>
        </pc:spChg>
        <pc:spChg chg="add mod ord modVis">
          <ac:chgData name="Warren Feltmate" userId="06ccb0c333b4239d" providerId="LiveId" clId="{7A14A3E2-2488-4E3A-A9B4-CECED3EEF46C}" dt="2025-05-27T19:18:35.427" v="450" actId="14429"/>
          <ac:spMkLst>
            <pc:docMk/>
            <pc:sldMk cId="3763094630" sldId="260"/>
            <ac:spMk id="23" creationId="{A852C420-573E-ECF8-FB52-D24317A13179}"/>
          </ac:spMkLst>
        </pc:spChg>
        <pc:spChg chg="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5" creationId="{0CD271A3-D40E-598C-81AD-BA60D7C0DE3B}"/>
          </ac:spMkLst>
        </pc:spChg>
        <pc:spChg chg="del mod modVis">
          <ac:chgData name="Warren Feltmate" userId="06ccb0c333b4239d" providerId="LiveId" clId="{7A14A3E2-2488-4E3A-A9B4-CECED3EEF46C}" dt="2025-05-27T15:14:52.089" v="177" actId="478"/>
          <ac:spMkLst>
            <pc:docMk/>
            <pc:sldMk cId="3763094630" sldId="260"/>
            <ac:spMk id="26" creationId="{9AAEF0D0-BBE9-E730-705F-C5FC26C0265F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7" creationId="{A63AEDC5-499A-6D0D-878E-0441530341C4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8" creationId="{F2D16CF7-E3F6-0F79-47D1-C9C4673857D0}"/>
          </ac:spMkLst>
        </pc:spChg>
        <pc:spChg chg="add mod ord modVis">
          <ac:chgData name="Warren Feltmate" userId="06ccb0c333b4239d" providerId="LiveId" clId="{7A14A3E2-2488-4E3A-A9B4-CECED3EEF46C}" dt="2025-05-27T19:18:35.812" v="451" actId="14429"/>
          <ac:spMkLst>
            <pc:docMk/>
            <pc:sldMk cId="3763094630" sldId="260"/>
            <ac:spMk id="29" creationId="{BBED9307-21AC-E281-4E10-FAE73567B1BE}"/>
          </ac:spMkLst>
        </pc:spChg>
        <pc:spChg chg="add mod ord modVis">
          <ac:chgData name="Warren Feltmate" userId="06ccb0c333b4239d" providerId="LiveId" clId="{7A14A3E2-2488-4E3A-A9B4-CECED3EEF46C}" dt="2025-05-27T19:18:36.245" v="452" actId="14429"/>
          <ac:spMkLst>
            <pc:docMk/>
            <pc:sldMk cId="3763094630" sldId="260"/>
            <ac:spMk id="30" creationId="{9904D1DC-E4CA-6649-F88B-12C30A52BEE8}"/>
          </ac:spMkLst>
        </pc:spChg>
        <pc:spChg chg="add mod ord modVis">
          <ac:chgData name="Warren Feltmate" userId="06ccb0c333b4239d" providerId="LiveId" clId="{7A14A3E2-2488-4E3A-A9B4-CECED3EEF46C}" dt="2025-05-27T19:18:37.877" v="456" actId="14429"/>
          <ac:spMkLst>
            <pc:docMk/>
            <pc:sldMk cId="3763094630" sldId="260"/>
            <ac:spMk id="31" creationId="{1C91AA46-48E2-2AE7-BF87-CFD2A35446E2}"/>
          </ac:spMkLst>
        </pc:spChg>
        <pc:spChg chg="add mod ord modVis">
          <ac:chgData name="Warren Feltmate" userId="06ccb0c333b4239d" providerId="LiveId" clId="{7A14A3E2-2488-4E3A-A9B4-CECED3EEF46C}" dt="2025-05-27T19:18:37.470" v="455" actId="14429"/>
          <ac:spMkLst>
            <pc:docMk/>
            <pc:sldMk cId="3763094630" sldId="260"/>
            <ac:spMk id="32" creationId="{54172A83-F537-A93B-A645-CF8BDC1C3267}"/>
          </ac:spMkLst>
        </pc:spChg>
        <pc:spChg chg="add mod ord modVis">
          <ac:chgData name="Warren Feltmate" userId="06ccb0c333b4239d" providerId="LiveId" clId="{7A14A3E2-2488-4E3A-A9B4-CECED3EEF46C}" dt="2025-05-27T19:18:37.090" v="454" actId="14429"/>
          <ac:spMkLst>
            <pc:docMk/>
            <pc:sldMk cId="3763094630" sldId="260"/>
            <ac:spMk id="33" creationId="{9CD2B2FE-B1FC-8C05-4B20-932D495DF342}"/>
          </ac:spMkLst>
        </pc:spChg>
        <pc:spChg chg="add mod ord modVis">
          <ac:chgData name="Warren Feltmate" userId="06ccb0c333b4239d" providerId="LiveId" clId="{7A14A3E2-2488-4E3A-A9B4-CECED3EEF46C}" dt="2025-05-27T19:18:36.656" v="453" actId="14429"/>
          <ac:spMkLst>
            <pc:docMk/>
            <pc:sldMk cId="3763094630" sldId="260"/>
            <ac:spMk id="34" creationId="{F33D9DC7-51DA-3162-83ED-E492E59A67D0}"/>
          </ac:spMkLst>
        </pc:spChg>
        <pc:spChg chg="add del">
          <ac:chgData name="Warren Feltmate" userId="06ccb0c333b4239d" providerId="LiveId" clId="{7A14A3E2-2488-4E3A-A9B4-CECED3EEF46C}" dt="2025-05-27T19:29:22.660" v="543" actId="22"/>
          <ac:spMkLst>
            <pc:docMk/>
            <pc:sldMk cId="3763094630" sldId="260"/>
            <ac:spMk id="41" creationId="{2847C4EC-D94B-E3A5-5532-7A184B2ADF35}"/>
          </ac:spMkLst>
        </pc:spChg>
        <pc:grpChg chg="add del mod modVis">
          <ac:chgData name="Warren Feltmate" userId="06ccb0c333b4239d" providerId="LiveId" clId="{7A14A3E2-2488-4E3A-A9B4-CECED3EEF46C}" dt="2025-05-27T20:04:52.021" v="664" actId="165"/>
          <ac:grpSpMkLst>
            <pc:docMk/>
            <pc:sldMk cId="3763094630" sldId="260"/>
            <ac:grpSpMk id="35" creationId="{9101DEB5-4506-8086-1107-E8BBECCA714C}"/>
          </ac:grpSpMkLst>
        </pc:grpChg>
        <pc:grpChg chg="add mod modVis">
          <ac:chgData name="Warren Feltmate" userId="06ccb0c333b4239d" providerId="LiveId" clId="{7A14A3E2-2488-4E3A-A9B4-CECED3EEF46C}" dt="2025-05-27T20:04:39.274" v="661" actId="14430"/>
          <ac:grpSpMkLst>
            <pc:docMk/>
            <pc:sldMk cId="3763094630" sldId="260"/>
            <ac:grpSpMk id="36" creationId="{51660746-9593-47AE-9E48-C653B4DAB7EF}"/>
          </ac:grpSpMkLst>
        </pc:grpChg>
        <pc:grpChg chg="add mod modVis">
          <ac:chgData name="Warren Feltmate" userId="06ccb0c333b4239d" providerId="LiveId" clId="{7A14A3E2-2488-4E3A-A9B4-CECED3EEF46C}" dt="2025-05-28T14:24:09.187" v="688" actId="14429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7A14A3E2-2488-4E3A-A9B4-CECED3EEF46C}" dt="2025-05-28T14:24:10.197" v="689" actId="14429"/>
          <ac:grpSpMkLst>
            <pc:docMk/>
            <pc:sldMk cId="3763094630" sldId="260"/>
            <ac:grpSpMk id="38" creationId="{46672AE1-8EDC-DA02-E1F4-EADA058FC7EE}"/>
          </ac:grpSpMkLst>
        </pc:grpChg>
        <pc:grpChg chg="add mod modVis">
          <ac:chgData name="Warren Feltmate" userId="06ccb0c333b4239d" providerId="LiveId" clId="{7A14A3E2-2488-4E3A-A9B4-CECED3EEF46C}" dt="2025-05-27T19:54:28.934" v="571" actId="14430"/>
          <ac:grpSpMkLst>
            <pc:docMk/>
            <pc:sldMk cId="3763094630" sldId="260"/>
            <ac:grpSpMk id="39" creationId="{A59FD72C-E933-9D43-0D78-947C532B393D}"/>
          </ac:grpSpMkLst>
        </pc:grpChg>
        <pc:grpChg chg="add del mod ord">
          <ac:chgData name="Warren Feltmate" userId="06ccb0c333b4239d" providerId="LiveId" clId="{7A14A3E2-2488-4E3A-A9B4-CECED3EEF46C}" dt="2025-05-28T14:39:42.333" v="701" actId="478"/>
          <ac:grpSpMkLst>
            <pc:docMk/>
            <pc:sldMk cId="3763094630" sldId="260"/>
            <ac:grpSpMk id="41" creationId="{4E735CEE-D275-C884-9478-65E624B785F8}"/>
          </ac:grpSpMkLst>
        </pc:grpChg>
        <pc:grpChg chg="add mod">
          <ac:chgData name="Warren Feltmate" userId="06ccb0c333b4239d" providerId="LiveId" clId="{7A14A3E2-2488-4E3A-A9B4-CECED3EEF46C}" dt="2025-05-27T20:05:19.548" v="673" actId="338"/>
          <ac:grpSpMkLst>
            <pc:docMk/>
            <pc:sldMk cId="3763094630" sldId="260"/>
            <ac:grpSpMk id="54" creationId="{90535BA1-5F93-1A50-551F-32E2B742D349}"/>
          </ac:grpSpMkLst>
        </pc:grpChg>
        <pc:grpChg chg="add mod">
          <ac:chgData name="Warren Feltmate" userId="06ccb0c333b4239d" providerId="LiveId" clId="{7A14A3E2-2488-4E3A-A9B4-CECED3EEF46C}" dt="2025-05-27T20:05:39.312" v="675" actId="962"/>
          <ac:grpSpMkLst>
            <pc:docMk/>
            <pc:sldMk cId="3763094630" sldId="260"/>
            <ac:grpSpMk id="55" creationId="{12F6E577-D805-4A27-2657-2F326220616B}"/>
          </ac:grpSpMkLst>
        </pc:grp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2" creationId="{FC71B07C-90BF-4A3F-E8E6-B1D1BD532681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3" creationId="{44731953-D58F-CD5D-4B2D-B444A89C593D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4" creationId="{FC3C67AD-17B4-8321-D245-E1B77E062782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5" creationId="{6879E673-8311-86C4-BDE9-554DF3378BE7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6" creationId="{D8F92D38-7DB0-656A-6054-299AD1202274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13" creationId="{FAA19BDB-C3AE-35D2-B1B0-0801C873464C}"/>
          </ac:picMkLst>
        </pc:picChg>
        <pc:picChg chg="mod ord topLvl modVis">
          <ac:chgData name="Warren Feltmate" userId="06ccb0c333b4239d" providerId="LiveId" clId="{7A14A3E2-2488-4E3A-A9B4-CECED3EEF46C}" dt="2025-05-27T20:05:23.539" v="674" actId="164"/>
          <ac:picMkLst>
            <pc:docMk/>
            <pc:sldMk cId="3763094630" sldId="260"/>
            <ac:picMk id="24" creationId="{BDD3E3C5-8C9A-D356-A717-5C4F12CD68A8}"/>
          </ac:picMkLst>
        </pc:picChg>
        <pc:picChg chg="add del mod topLvl">
          <ac:chgData name="Warren Feltmate" userId="06ccb0c333b4239d" providerId="LiveId" clId="{7A14A3E2-2488-4E3A-A9B4-CECED3EEF46C}" dt="2025-05-28T14:39:42.333" v="701" actId="478"/>
          <ac:picMkLst>
            <pc:docMk/>
            <pc:sldMk cId="3763094630" sldId="260"/>
            <ac:picMk id="35" creationId="{03C9C3BA-EEA2-A5FD-A019-ED6F53CEB108}"/>
          </ac:picMkLst>
        </pc:picChg>
        <pc:picChg chg="add mod topLvl">
          <ac:chgData name="Warren Feltmate" userId="06ccb0c333b4239d" providerId="LiveId" clId="{7A14A3E2-2488-4E3A-A9B4-CECED3EEF46C}" dt="2025-05-28T14:41:23.055" v="702" actId="962"/>
          <ac:picMkLst>
            <pc:docMk/>
            <pc:sldMk cId="3763094630" sldId="260"/>
            <ac:picMk id="40" creationId="{ACB31CD8-1DC5-5734-9E3A-764ABBBFB58D}"/>
          </ac:picMkLst>
        </pc:picChg>
        <pc:picChg chg="add mod ord modVis">
          <ac:chgData name="Warren Feltmate" userId="06ccb0c333b4239d" providerId="LiveId" clId="{7A14A3E2-2488-4E3A-A9B4-CECED3EEF46C}" dt="2025-05-27T20:12:38.916" v="686" actId="14429"/>
          <ac:picMkLst>
            <pc:docMk/>
            <pc:sldMk cId="3763094630" sldId="260"/>
            <ac:picMk id="43" creationId="{495F5195-A9DF-2EA5-7F87-28868B4BA00E}"/>
          </ac:picMkLst>
        </pc:picChg>
        <pc:picChg chg="add del mod ord modVis">
          <ac:chgData name="Warren Feltmate" userId="06ccb0c333b4239d" providerId="LiveId" clId="{7A14A3E2-2488-4E3A-A9B4-CECED3EEF46C}" dt="2025-05-27T19:55:58.090" v="592" actId="478"/>
          <ac:picMkLst>
            <pc:docMk/>
            <pc:sldMk cId="3763094630" sldId="260"/>
            <ac:picMk id="45" creationId="{1C1762E5-1605-9786-D8E0-6FA2632A90EB}"/>
          </ac:picMkLst>
        </pc:picChg>
        <pc:picChg chg="add del mod ord">
          <ac:chgData name="Warren Feltmate" userId="06ccb0c333b4239d" providerId="LiveId" clId="{7A14A3E2-2488-4E3A-A9B4-CECED3EEF46C}" dt="2025-05-27T19:57:19.829" v="608" actId="478"/>
          <ac:picMkLst>
            <pc:docMk/>
            <pc:sldMk cId="3763094630" sldId="260"/>
            <ac:picMk id="47" creationId="{0394F8D0-0D0F-0AC9-F984-AB100DBD803D}"/>
          </ac:picMkLst>
        </pc:picChg>
        <pc:picChg chg="add del mod ord">
          <ac:chgData name="Warren Feltmate" userId="06ccb0c333b4239d" providerId="LiveId" clId="{7A14A3E2-2488-4E3A-A9B4-CECED3EEF46C}" dt="2025-05-27T19:59:00.195" v="628" actId="478"/>
          <ac:picMkLst>
            <pc:docMk/>
            <pc:sldMk cId="3763094630" sldId="260"/>
            <ac:picMk id="49" creationId="{A1575A67-A707-B24C-559F-4CF563D66F50}"/>
          </ac:picMkLst>
        </pc:picChg>
        <pc:picChg chg="add mod ord modVis">
          <ac:chgData name="Warren Feltmate" userId="06ccb0c333b4239d" providerId="LiveId" clId="{7A14A3E2-2488-4E3A-A9B4-CECED3EEF46C}" dt="2025-05-27T20:12:39.951" v="687" actId="14430"/>
          <ac:picMkLst>
            <pc:docMk/>
            <pc:sldMk cId="3763094630" sldId="260"/>
            <ac:picMk id="51" creationId="{7D8250C6-5C31-F68A-7DEF-190280EE045B}"/>
          </ac:picMkLst>
        </pc:picChg>
        <pc:picChg chg="add del mod ord modVis">
          <ac:chgData name="Warren Feltmate" userId="06ccb0c333b4239d" providerId="LiveId" clId="{7A14A3E2-2488-4E3A-A9B4-CECED3EEF46C}" dt="2025-05-27T20:03:53.441" v="651" actId="478"/>
          <ac:picMkLst>
            <pc:docMk/>
            <pc:sldMk cId="3763094630" sldId="260"/>
            <ac:picMk id="53" creationId="{6E5DF68E-20B7-3EAC-8226-04A3D967E48D}"/>
          </ac:picMkLst>
        </pc:picChg>
      </pc:sldChg>
      <pc:sldChg chg="del">
        <pc:chgData name="Warren Feltmate" userId="06ccb0c333b4239d" providerId="LiveId" clId="{7A14A3E2-2488-4E3A-A9B4-CECED3EEF46C}" dt="2025-05-25T18:36:14.028" v="21" actId="2696"/>
        <pc:sldMkLst>
          <pc:docMk/>
          <pc:sldMk cId="2059470194" sldId="261"/>
        </pc:sldMkLst>
      </pc:sldChg>
      <pc:sldChg chg="del">
        <pc:chgData name="Warren Feltmate" userId="06ccb0c333b4239d" providerId="LiveId" clId="{7A14A3E2-2488-4E3A-A9B4-CECED3EEF46C}" dt="2025-05-25T18:36:17.329" v="22" actId="2696"/>
        <pc:sldMkLst>
          <pc:docMk/>
          <pc:sldMk cId="1141289573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3613" y="1233488"/>
            <a:ext cx="48085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Borders">
            <a:extLst>
              <a:ext uri="{FF2B5EF4-FFF2-40B4-BE49-F238E27FC236}">
                <a16:creationId xmlns:a16="http://schemas.microsoft.com/office/drawing/2014/main" id="{4E735CEE-D275-C884-9478-65E624B785F8}"/>
              </a:ext>
            </a:extLst>
          </p:cNvPr>
          <p:cNvGrpSpPr/>
          <p:nvPr/>
        </p:nvGrpSpPr>
        <p:grpSpPr>
          <a:xfrm>
            <a:off x="0" y="-4978"/>
            <a:ext cx="9906000" cy="6862978"/>
            <a:chOff x="0" y="-4978"/>
            <a:chExt cx="9906000" cy="6862978"/>
          </a:xfrm>
        </p:grpSpPr>
        <p:pic>
          <p:nvPicPr>
            <p:cNvPr id="35" name="Placeholder" descr="A black background with green swirls&#10;&#10;AI-generated content may be incorrect.">
              <a:extLst>
                <a:ext uri="{FF2B5EF4-FFF2-40B4-BE49-F238E27FC236}">
                  <a16:creationId xmlns:a16="http://schemas.microsoft.com/office/drawing/2014/main" id="{03C9C3BA-EEA2-A5FD-A019-ED6F53CEB1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906000" cy="6858000"/>
            </a:xfrm>
            <a:prstGeom prst="rect">
              <a:avLst/>
            </a:prstGeom>
          </p:spPr>
        </p:pic>
        <p:pic>
          <p:nvPicPr>
            <p:cNvPr id="40" name="Border_Default" descr="A black background with green swirls&#10;&#10;AI-generated content may be incorrect.">
              <a:extLst>
                <a:ext uri="{FF2B5EF4-FFF2-40B4-BE49-F238E27FC236}">
                  <a16:creationId xmlns:a16="http://schemas.microsoft.com/office/drawing/2014/main" id="{ACB31CD8-1DC5-5734-9E3A-764ABBBFB58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4978"/>
              <a:ext cx="9906000" cy="6858000"/>
            </a:xfrm>
            <a:prstGeom prst="rect">
              <a:avLst/>
            </a:prstGeom>
          </p:spPr>
        </p:pic>
      </p:grpSp>
      <p:grpSp>
        <p:nvGrpSpPr>
          <p:cNvPr id="38" name="Levels_Default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4788326"/>
            <a:ext cx="2867913" cy="470193"/>
            <a:chOff x="3521192" y="4788326"/>
            <a:chExt cx="2867913" cy="470193"/>
          </a:xfrm>
        </p:grpSpPr>
        <p:sp>
          <p:nvSpPr>
            <p:cNvPr id="31" name="Level_Theseus_Default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Level_Perseus_Default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Level_Odysseus_Default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Level_Hercules_Default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Level_Artemis_Default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Level_Hermes_Default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Level_Apollo_Default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Level_Zeus_Default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Level_E5 Athena_Default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Level_Helios_Default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Level_Poseidon_Default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Level_Gaia_Default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Level_Hera_Default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Level_E6 Song's_Default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_Default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4391" y="4106174"/>
            <a:ext cx="2867913" cy="470193"/>
            <a:chOff x="3524391" y="4106174"/>
            <a:chExt cx="2867913" cy="470193"/>
          </a:xfrm>
        </p:grpSpPr>
        <p:sp>
          <p:nvSpPr>
            <p:cNvPr id="18" name="Place_Third_Default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Place_Second_Default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Place_First_Default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36" name="Trophy_Default">
            <a:extLst>
              <a:ext uri="{FF2B5EF4-FFF2-40B4-BE49-F238E27FC236}">
                <a16:creationId xmlns:a16="http://schemas.microsoft.com/office/drawing/2014/main" id="{51660746-9593-47AE-9E48-C653B4DAB7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46723" y="3102892"/>
            <a:ext cx="6850869" cy="2062081"/>
            <a:chOff x="1646723" y="3102892"/>
            <a:chExt cx="6850869" cy="2062081"/>
          </a:xfrm>
        </p:grpSpPr>
        <p:pic>
          <p:nvPicPr>
            <p:cNvPr id="5" name="Ribbon_Bronze_Default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90" y="3107909"/>
              <a:ext cx="2024351" cy="2019348"/>
            </a:xfrm>
            <a:prstGeom prst="rect">
              <a:avLst/>
            </a:prstGeom>
          </p:spPr>
        </p:pic>
        <p:pic>
          <p:nvPicPr>
            <p:cNvPr id="2" name="Ribbon_Silver_Default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89" y="3102892"/>
              <a:ext cx="2024352" cy="2029383"/>
            </a:xfrm>
            <a:prstGeom prst="rect">
              <a:avLst/>
            </a:prstGeom>
          </p:spPr>
        </p:pic>
        <p:pic>
          <p:nvPicPr>
            <p:cNvPr id="13" name="Ribbon_Gold_Default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1139" y="3114356"/>
              <a:ext cx="2026453" cy="2006455"/>
            </a:xfrm>
            <a:prstGeom prst="rect">
              <a:avLst/>
            </a:prstGeom>
          </p:spPr>
        </p:pic>
        <p:pic>
          <p:nvPicPr>
            <p:cNvPr id="6" name="Trophy_Bronze_Default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3704"/>
              <a:ext cx="1619333" cy="1798338"/>
            </a:xfrm>
            <a:prstGeom prst="rect">
              <a:avLst/>
            </a:prstGeom>
          </p:spPr>
        </p:pic>
        <p:pic>
          <p:nvPicPr>
            <p:cNvPr id="4" name="Trophy_Silver_Default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4727"/>
              <a:ext cx="1619334" cy="1796292"/>
            </a:xfrm>
            <a:prstGeom prst="rect">
              <a:avLst/>
            </a:prstGeom>
          </p:spPr>
        </p:pic>
        <p:pic>
          <p:nvPicPr>
            <p:cNvPr id="3" name="Trophy_Gold_Default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0768"/>
              <a:ext cx="1619334" cy="1804205"/>
            </a:xfrm>
            <a:prstGeom prst="rect">
              <a:avLst/>
            </a:prstGeom>
          </p:spPr>
        </p:pic>
      </p:grpSp>
      <p:grpSp>
        <p:nvGrpSpPr>
          <p:cNvPr id="39" name="Names_Default">
            <a:extLst>
              <a:ext uri="{FF2B5EF4-FFF2-40B4-BE49-F238E27FC236}">
                <a16:creationId xmlns:a16="http://schemas.microsoft.com/office/drawing/2014/main" id="{A59FD72C-E933-9D43-0D78-947C532B3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3424022"/>
            <a:ext cx="2867913" cy="1415661"/>
            <a:chOff x="3521192" y="3424022"/>
            <a:chExt cx="2867913" cy="1415661"/>
          </a:xfrm>
        </p:grpSpPr>
        <p:sp>
          <p:nvSpPr>
            <p:cNvPr id="9" name="Name_Student_Default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424022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Placeholder Name</a:t>
              </a:r>
            </a:p>
          </p:txBody>
        </p:sp>
        <p:sp>
          <p:nvSpPr>
            <p:cNvPr id="20" name="Name_Teacher_Default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538062"/>
              <a:ext cx="2867913" cy="30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in NAME Teacher’s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</p:grpSp>
      <p:grpSp>
        <p:nvGrpSpPr>
          <p:cNvPr id="26" name="Layout_Default">
            <a:extLst>
              <a:ext uri="{FF2B5EF4-FFF2-40B4-BE49-F238E27FC236}">
                <a16:creationId xmlns:a16="http://schemas.microsoft.com/office/drawing/2014/main" id="{CBAB3CE6-1189-FB0C-21AD-84015B9AFD17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420882" y="1038882"/>
            <a:ext cx="7135549" cy="5161431"/>
            <a:chOff x="1420882" y="1038882"/>
            <a:chExt cx="7135549" cy="5161431"/>
          </a:xfrm>
        </p:grpSpPr>
        <p:sp>
          <p:nvSpPr>
            <p:cNvPr id="7" name="Info_Text_Default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177293"/>
              <a:ext cx="2867913" cy="99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This certificate is awarded to</a:t>
              </a:r>
              <a:endParaRPr lang="en-US" sz="1265" i="1" kern="1400" dirty="0">
                <a:solidFill>
                  <a:srgbClr val="000000"/>
                </a:solidFill>
                <a:latin typeface="Segoe Print" panose="02000600000000000000" pitchFamily="2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for winning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pic>
          <p:nvPicPr>
            <p:cNvPr id="43" name="Signature_Image_Default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857139" y="5258519"/>
              <a:ext cx="3439820" cy="941794"/>
            </a:xfrm>
            <a:prstGeom prst="rect">
              <a:avLst/>
            </a:prstGeom>
          </p:spPr>
        </p:pic>
        <p:sp>
          <p:nvSpPr>
            <p:cNvPr id="27" name="Signature_Line_Default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1420882" y="5629746"/>
              <a:ext cx="4207019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4183136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19" name="Date_Text_Default">
              <a:extLst>
                <a:ext uri="{FF2B5EF4-FFF2-40B4-BE49-F238E27FC236}">
                  <a16:creationId xmlns:a16="http://schemas.microsoft.com/office/drawing/2014/main" id="{2AD63EFA-5D04-34AE-1BD2-C1A1C1E863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78357" y="5532918"/>
              <a:ext cx="237807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00 June 00</a:t>
              </a:r>
              <a:endParaRPr lang="en-US" sz="2800" dirty="0"/>
            </a:p>
          </p:txBody>
        </p:sp>
        <p:sp>
          <p:nvSpPr>
            <p:cNvPr id="28" name="Date_Line_Default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6115017" y="5629746"/>
              <a:ext cx="2441414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240761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Date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5" name="Certificate_Header_Default">
              <a:extLst>
                <a:ext uri="{FF2B5EF4-FFF2-40B4-BE49-F238E27FC236}">
                  <a16:creationId xmlns:a16="http://schemas.microsoft.com/office/drawing/2014/main" id="{0CD271A3-D40E-598C-81AD-BA60D7C0DE3B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833679" y="1160865"/>
              <a:ext cx="4689356" cy="151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513" b="1" dirty="0">
                  <a:latin typeface="Constantia" panose="02030602050306030303" pitchFamily="18" charset="0"/>
                </a:rPr>
                <a:t>SPEECH CONTEST</a:t>
              </a:r>
            </a:p>
            <a:p>
              <a:pPr algn="ctr">
                <a:lnSpc>
                  <a:spcPct val="80000"/>
                </a:lnSpc>
              </a:pPr>
              <a:r>
                <a:rPr lang="en-US" sz="7807" b="1" dirty="0">
                  <a:latin typeface="Constantia" panose="02030602050306030303" pitchFamily="18" charset="0"/>
                </a:rPr>
                <a:t>WINNER</a:t>
              </a:r>
            </a:p>
          </p:txBody>
        </p:sp>
        <p:pic>
          <p:nvPicPr>
            <p:cNvPr id="24" name="DYB_Logo_Default">
              <a:extLst>
                <a:ext uri="{FF2B5EF4-FFF2-40B4-BE49-F238E27FC236}">
                  <a16:creationId xmlns:a16="http://schemas.microsoft.com/office/drawing/2014/main" id="{BDD3E3C5-8C9A-D356-A717-5C4F12CD68A8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94315" y="1038882"/>
              <a:ext cx="1524159" cy="2040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600</TotalTime>
  <Words>58</Words>
  <Application>Microsoft Office PowerPoint</Application>
  <PresentationFormat>A4 Paper (210x297 mm)</PresentationFormat>
  <Paragraphs>29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Constantia</vt:lpstr>
      <vt:lpstr>Segoe Print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2</cp:revision>
  <cp:lastPrinted>2025-04-21T06:48:08Z</cp:lastPrinted>
  <dcterms:created xsi:type="dcterms:W3CDTF">2025-04-18T06:11:14Z</dcterms:created>
  <dcterms:modified xsi:type="dcterms:W3CDTF">2025-05-28T14:41:31Z</dcterms:modified>
</cp:coreProperties>
</file>

<file path=docProps/thumbnail.jpeg>
</file>